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2"/>
  </p:notesMasterIdLst>
  <p:sldIdLst>
    <p:sldId id="256" r:id="rId2"/>
    <p:sldId id="319" r:id="rId3"/>
    <p:sldId id="257" r:id="rId4"/>
    <p:sldId id="282" r:id="rId5"/>
    <p:sldId id="259" r:id="rId6"/>
    <p:sldId id="281" r:id="rId7"/>
    <p:sldId id="314" r:id="rId8"/>
    <p:sldId id="323" r:id="rId9"/>
    <p:sldId id="315" r:id="rId10"/>
    <p:sldId id="322" r:id="rId11"/>
    <p:sldId id="320" r:id="rId12"/>
    <p:sldId id="310" r:id="rId13"/>
    <p:sldId id="307" r:id="rId14"/>
    <p:sldId id="316" r:id="rId15"/>
    <p:sldId id="275" r:id="rId16"/>
    <p:sldId id="289" r:id="rId17"/>
    <p:sldId id="311" r:id="rId18"/>
    <p:sldId id="286" r:id="rId19"/>
    <p:sldId id="325" r:id="rId20"/>
    <p:sldId id="32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CC00"/>
    <a:srgbClr val="FF9900"/>
    <a:srgbClr val="A50021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69" autoAdjust="0"/>
    <p:restoredTop sz="85448" autoAdjust="0"/>
  </p:normalViewPr>
  <p:slideViewPr>
    <p:cSldViewPr>
      <p:cViewPr>
        <p:scale>
          <a:sx n="100" d="100"/>
          <a:sy n="100" d="100"/>
        </p:scale>
        <p:origin x="-150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3.xml"/><Relationship Id="rId1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2E3F77-A185-4CE2-B0AC-164D8767BBCC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892EC57-FD1D-4349-8A52-6CBE28D8E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Урок называется «Время, сохраненное в строке…» и   посвящён поэтам Кубани, прежде всего местным поэтам, нашим землякам, которые в своём творчестве отразили страшные годы этой войны. Они сами являлись ее очевидцами и участниками или запомнили со слов родителей, ветеранов. Только их поэтические строки являются подтверждением тех грозных лет.</a:t>
            </a:r>
          </a:p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0CF2CD-AE3C-47C4-B21C-77A8ACFA0B0F}" type="slidenum">
              <a:rPr lang="ru-RU" smtClean="0">
                <a:cs typeface="Arial" charset="0"/>
              </a:rPr>
              <a:pPr/>
              <a:t>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i="1" smtClean="0"/>
              <a:t>За период оккупации району был нанесен ущерб в размере 114 миллионов рублей, разрушены постройки, сожжены поля. Труженики тыла, а это старики, женщины, дети, выдержали страшную годину.  </a:t>
            </a:r>
            <a:endParaRPr lang="ru-RU" smtClean="0"/>
          </a:p>
          <a:p>
            <a:r>
              <a:rPr lang="ru-RU" b="1" i="1" smtClean="0"/>
              <a:t>О вас, о тружениках тыла,</a:t>
            </a:r>
            <a:endParaRPr lang="ru-RU" smtClean="0"/>
          </a:p>
          <a:p>
            <a:r>
              <a:rPr lang="ru-RU" b="1" i="1" smtClean="0"/>
              <a:t> Кто час ПОБЕДЫ приближал,</a:t>
            </a:r>
            <a:endParaRPr lang="ru-RU" smtClean="0"/>
          </a:p>
          <a:p>
            <a:r>
              <a:rPr lang="ru-RU" b="1" i="1" smtClean="0"/>
              <a:t> Страна родная не забыла,</a:t>
            </a:r>
            <a:endParaRPr lang="ru-RU" smtClean="0"/>
          </a:p>
          <a:p>
            <a:r>
              <a:rPr lang="ru-RU" b="1" i="1" smtClean="0"/>
              <a:t> Вам должное за всё воздав.</a:t>
            </a:r>
            <a:endParaRPr lang="ru-RU" smtClean="0"/>
          </a:p>
          <a:p>
            <a:r>
              <a:rPr lang="ru-RU" b="1" i="1" smtClean="0"/>
              <a:t>Кто был в тылу, кто воевал,</a:t>
            </a:r>
            <a:endParaRPr lang="ru-RU" smtClean="0"/>
          </a:p>
          <a:p>
            <a:r>
              <a:rPr lang="ru-RU" b="1" i="1" smtClean="0"/>
              <a:t> Ваш тяжкий труд, что был желанный,</a:t>
            </a:r>
            <a:endParaRPr lang="ru-RU" smtClean="0"/>
          </a:p>
          <a:p>
            <a:r>
              <a:rPr lang="ru-RU" b="1" i="1" smtClean="0"/>
              <a:t> Народ поднял на пьедестал.</a:t>
            </a:r>
            <a:endParaRPr lang="ru-RU" smtClean="0"/>
          </a:p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ADC9DFE-6353-4C14-8589-CFB6BBAB89EB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i="1" dirty="0" smtClean="0"/>
              <a:t>Когда горел наш общий дом,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Победу труженики тыла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Ковали праведным трудом.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Когда фашизму рвали тело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Отцы, мужья и сыновья,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В тылу бурлило и кипело –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Трудилась Родина моя.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Сильнее стали женщин плечи,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Взрослели дети на глазах.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Все для Победы! Все для фронта!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А сами – в поле и к станку,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Чтобы отправить хлеб и танки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На фронт солдату-мужику.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Все отдавали: силы, средства…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Война тащила за собой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Детей, не ведающих детства,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И женщин с горькою судьбой.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Кто был в окопах, те – герои,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Остановившие фашизм,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Но тыл решительным настроем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Не меньший выдал героизм.</a:t>
            </a:r>
            <a:endParaRPr lang="ru-RU" dirty="0" smtClean="0"/>
          </a:p>
          <a:p>
            <a:pPr>
              <a:defRPr/>
            </a:pPr>
            <a:r>
              <a:rPr lang="en-US" i="1" dirty="0" smtClean="0"/>
              <a:t> </a:t>
            </a:r>
            <a:endParaRPr lang="ru-RU" dirty="0" smtClean="0"/>
          </a:p>
          <a:p>
            <a:pPr>
              <a:defRPr/>
            </a:pPr>
            <a:r>
              <a:rPr lang="en-US" i="1" dirty="0" smtClean="0"/>
              <a:t> </a:t>
            </a:r>
            <a:r>
              <a:rPr lang="ru-RU" b="1" i="1" dirty="0" smtClean="0"/>
              <a:t>Жива еще в потомках память</a:t>
            </a:r>
            <a:endParaRPr lang="ru-RU" dirty="0" smtClean="0"/>
          </a:p>
          <a:p>
            <a:pPr>
              <a:defRPr/>
            </a:pPr>
            <a:r>
              <a:rPr lang="ru-RU" b="1" i="1" dirty="0" smtClean="0"/>
              <a:t> Тех героических времен –</a:t>
            </a:r>
            <a:endParaRPr lang="ru-RU" dirty="0" smtClean="0"/>
          </a:p>
          <a:p>
            <a:pPr>
              <a:defRPr/>
            </a:pPr>
            <a:r>
              <a:rPr lang="ru-RU" b="1" i="1" dirty="0" smtClean="0"/>
              <a:t>Кубанским труженикам тыла</a:t>
            </a:r>
            <a:endParaRPr lang="ru-RU" dirty="0" smtClean="0"/>
          </a:p>
          <a:p>
            <a:pPr>
              <a:defRPr/>
            </a:pPr>
            <a:r>
              <a:rPr lang="ru-RU" b="1" i="1" dirty="0" smtClean="0"/>
              <a:t>Наш земной поклон! </a:t>
            </a:r>
            <a:endParaRPr lang="ru-RU" dirty="0" smtClean="0"/>
          </a:p>
          <a:p>
            <a:pPr>
              <a:defRPr/>
            </a:pPr>
            <a:r>
              <a:rPr lang="ru-RU" b="1" i="1" dirty="0" smtClean="0"/>
              <a:t>                                     Ю.Кузнецов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D17EF7B-3E52-4295-8264-B72FF606884B}" type="slidenum">
              <a:rPr lang="ru-RU" smtClean="0">
                <a:cs typeface="Arial" charset="0"/>
              </a:rPr>
              <a:pPr/>
              <a:t>11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ru-RU" sz="900" smtClean="0"/>
              <a:t>Тумасов Борис – родился </a:t>
            </a:r>
            <a:r>
              <a:rPr lang="ru-RU" sz="900" i="1" smtClean="0"/>
              <a:t>20 декабря 1926 на Кубани в станице Уманской ( ныне – Ленинградской).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Юношеские годы будущего писателя совпали с войной. В шестнадцать лет он становиться солдатом. Участвовал в освобождении Варшавы, в штурме Берлина. После демобилизации он учился в Ростовском университете, работал учителем в школах Краснодара. Б.Тумасов – ученый и писатель.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smtClean="0"/>
              <a:t> </a:t>
            </a:r>
            <a:r>
              <a:rPr lang="ru-RU" sz="900" i="1" smtClean="0"/>
              <a:t>Виноградом перевитый</a:t>
            </a:r>
            <a:br>
              <a:rPr lang="ru-RU" sz="900" i="1" smtClean="0"/>
            </a:br>
            <a:r>
              <a:rPr lang="ru-RU" sz="900" i="1" smtClean="0"/>
              <a:t>Отчий дом.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Розы яркие пылают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Под оном.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Скрип несмазанной калитки.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Скрип крыльца.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Есть у горечи начало, 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Нет конца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 Кто там?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 Голос мягкий слышу.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 Свет в окне.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- Кто там?... Ой, сынок! –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И мама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Льнет ко мне.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Память сердца бьется чистым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Родничком.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Виноградом перевитый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Отчий дом…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i="1" smtClean="0"/>
              <a:t>                           Борис Тумасов </a:t>
            </a:r>
            <a:endParaRPr lang="ru-RU" sz="900" smtClean="0"/>
          </a:p>
          <a:p>
            <a:pPr>
              <a:lnSpc>
                <a:spcPct val="80000"/>
              </a:lnSpc>
            </a:pPr>
            <a:endParaRPr lang="ru-RU" sz="90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238BF90-C356-448B-9139-C74E215C6DB6}" type="slidenum">
              <a:rPr lang="ru-RU" smtClean="0">
                <a:cs typeface="Arial" charset="0"/>
              </a:rPr>
              <a:pPr/>
              <a:t>12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i="1" dirty="0" smtClean="0"/>
              <a:t>Сальников Борис – сын погибшего </a:t>
            </a:r>
            <a:r>
              <a:rPr lang="ru-RU" i="1" dirty="0" err="1" smtClean="0"/>
              <a:t>фронтовика-артеллериста</a:t>
            </a:r>
            <a:r>
              <a:rPr lang="ru-RU" i="1" dirty="0" smtClean="0"/>
              <a:t>, родился и вырос в 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станице </a:t>
            </a:r>
            <a:r>
              <a:rPr lang="ru-RU" i="1" dirty="0" err="1" smtClean="0"/>
              <a:t>Лениградской</a:t>
            </a:r>
            <a:r>
              <a:rPr lang="ru-RU" i="1" dirty="0" smtClean="0"/>
              <a:t> Краснодарского края. С этими кубанскими местами связаны и 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годы его журналистской деятельности. 40 лет отдано работе в газете «Степные зори», 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последние 23 года в должности ее главного редактора.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РАД ОЗАРЕНЬЮ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Стихи мои – </a:t>
            </a:r>
            <a:r>
              <a:rPr lang="ru-RU" i="1" dirty="0" err="1" smtClean="0"/>
              <a:t>мои</a:t>
            </a:r>
            <a:r>
              <a:rPr lang="ru-RU" i="1" dirty="0" smtClean="0"/>
              <a:t> друзья,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Вам доверяюсь весь,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Печаль высказываю я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И радость, если есть.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Немного у меня удач,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Но зов-то к вам живой,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И если тяжело, хоть и плачь,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Потрусь о вас </a:t>
            </a:r>
            <a:r>
              <a:rPr lang="ru-RU" i="1" dirty="0" err="1" smtClean="0"/>
              <a:t>цекой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И сквозь печали длинный всплеск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Рад озаренью я: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Хоть раз, быть может, выдам блеск –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Коленцем соловья.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            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                    Борис Сальников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20F046-79FE-4BC9-81AC-5C5500861755}" type="slidenum">
              <a:rPr lang="ru-RU" smtClean="0">
                <a:cs typeface="Arial" charset="0"/>
              </a:rPr>
              <a:pPr/>
              <a:t>13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i="1" smtClean="0"/>
              <a:t>Поэтические строки студентов</a:t>
            </a:r>
            <a:endParaRPr lang="ru-RU" smtClean="0"/>
          </a:p>
          <a:p>
            <a:r>
              <a:rPr lang="ru-RU" i="1" smtClean="0"/>
              <a:t>Я говорю сегодня о войне,</a:t>
            </a:r>
            <a:br>
              <a:rPr lang="ru-RU" i="1" smtClean="0"/>
            </a:br>
            <a:r>
              <a:rPr lang="ru-RU" i="1" smtClean="0"/>
              <a:t>Когда во сне еще гремят бои,</a:t>
            </a:r>
            <a:br>
              <a:rPr lang="ru-RU" i="1" smtClean="0"/>
            </a:br>
            <a:r>
              <a:rPr lang="ru-RU" i="1" smtClean="0"/>
              <a:t>И гибнут близкие твои.</a:t>
            </a:r>
            <a:br>
              <a:rPr lang="ru-RU" i="1" smtClean="0"/>
            </a:br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>Придет пора, </a:t>
            </a:r>
            <a:br>
              <a:rPr lang="ru-RU" i="1" smtClean="0"/>
            </a:br>
            <a:r>
              <a:rPr lang="ru-RU" i="1" smtClean="0"/>
              <a:t>и стихнет бой,</a:t>
            </a:r>
            <a:br>
              <a:rPr lang="ru-RU" i="1" smtClean="0"/>
            </a:br>
            <a:r>
              <a:rPr lang="ru-RU" i="1" smtClean="0"/>
              <a:t>И осень сменится весной.</a:t>
            </a:r>
            <a:br>
              <a:rPr lang="ru-RU" i="1" smtClean="0"/>
            </a:br>
            <a:r>
              <a:rPr lang="ru-RU" i="1" smtClean="0"/>
              <a:t>Пускай теплеют октябри.</a:t>
            </a:r>
            <a:br>
              <a:rPr lang="ru-RU" i="1" smtClean="0"/>
            </a:br>
            <a:r>
              <a:rPr lang="ru-RU" i="1" smtClean="0"/>
              <a:t>А память вновь ты сохрани.</a:t>
            </a:r>
            <a:endParaRPr lang="ru-RU" smtClean="0"/>
          </a:p>
          <a:p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>                     Багдасарян Амалия Д-3 сп\о</a:t>
            </a:r>
            <a:endParaRPr lang="ru-RU" smtClean="0"/>
          </a:p>
          <a:p>
            <a:r>
              <a:rPr lang="ru-RU" i="1" smtClean="0"/>
              <a:t> </a:t>
            </a:r>
            <a:endParaRPr lang="ru-RU" smtClean="0"/>
          </a:p>
          <a:p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818ABF6-2885-4F52-98E8-D6120A1FA806}" type="slidenum">
              <a:rPr lang="ru-RU" smtClean="0">
                <a:cs typeface="Arial" charset="0"/>
              </a:rPr>
              <a:pPr/>
              <a:t>14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Простая русская женщина. Человек необычной судьбы. Это – Епистиния Федоровна Степанова, кубанская колхозница из хутора Первомайского Тимашевского района, мать – героиня, вырастившая десятерых сыновей. Отсюда провожала их  в армию, на войну. Девять воинов – богатырей погибли, защищая Отечество.</a:t>
            </a:r>
          </a:p>
          <a:p>
            <a:r>
              <a:rPr lang="ru-RU" smtClean="0"/>
              <a:t>Павел в 1939 г. закончил наше Ленинградское педучилище. Учился прилежно, был сильным спортсменом, замечательно играл на скрипке. В начале Великой Отечественной войны по направлению Ленинградского военкомата служил на Украине, затем  переведен в Белоруссию. Утром 23 июля 1941 г . произошел бой с фашистами восточнее Бреста. Бой был страшным. Многие погибли, погиб и Павел Степанов. </a:t>
            </a:r>
          </a:p>
          <a:p>
            <a:r>
              <a:rPr lang="ru-RU" smtClean="0"/>
              <a:t> Память о нем хранит музейная летопись Ленинградского социально-педагогического колледжа, но главное – в сердцах людей.  </a:t>
            </a:r>
          </a:p>
          <a:p>
            <a:r>
              <a:rPr lang="ru-RU" b="1" i="1" smtClean="0"/>
              <a:t>Героев братьев образ светел ,</a:t>
            </a:r>
            <a:endParaRPr lang="ru-RU" smtClean="0"/>
          </a:p>
          <a:p>
            <a:r>
              <a:rPr lang="ru-RU" b="1" i="1" smtClean="0"/>
              <a:t>Им говорит Отчизна – мать: </a:t>
            </a:r>
            <a:endParaRPr lang="ru-RU" smtClean="0"/>
          </a:p>
          <a:p>
            <a:r>
              <a:rPr lang="ru-RU" b="1" i="1" smtClean="0"/>
              <a:t>« Великий подвиг ваш – бессмертен,</a:t>
            </a:r>
            <a:endParaRPr lang="ru-RU" smtClean="0"/>
          </a:p>
          <a:p>
            <a:r>
              <a:rPr lang="ru-RU" b="1" i="1" smtClean="0"/>
              <a:t>И славе вашей век сиять!»</a:t>
            </a:r>
            <a:endParaRPr lang="ru-RU" smtClean="0"/>
          </a:p>
          <a:p>
            <a:r>
              <a:rPr lang="ru-RU" i="1" smtClean="0"/>
              <a:t> </a:t>
            </a:r>
            <a:endParaRPr lang="ru-RU" smtClean="0"/>
          </a:p>
          <a:p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54BD68-EEA2-454D-9DA5-001E6D11082F}" type="slidenum">
              <a:rPr lang="ru-RU" smtClean="0">
                <a:cs typeface="Arial" charset="0"/>
              </a:rPr>
              <a:pPr/>
              <a:t>15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ru-RU" dirty="0" smtClean="0"/>
              <a:t>Есть место в малой родине моей,</a:t>
            </a:r>
          </a:p>
          <a:p>
            <a:pPr>
              <a:defRPr/>
            </a:pPr>
            <a:r>
              <a:rPr lang="ru-RU" dirty="0" smtClean="0"/>
              <a:t>Где Храм за чистой синевой.</a:t>
            </a:r>
          </a:p>
          <a:p>
            <a:pPr>
              <a:defRPr/>
            </a:pPr>
            <a:r>
              <a:rPr lang="ru-RU" dirty="0" smtClean="0"/>
              <a:t>Откуда счет моих ведется дней,</a:t>
            </a:r>
          </a:p>
          <a:p>
            <a:pPr>
              <a:defRPr/>
            </a:pPr>
            <a:r>
              <a:rPr lang="ru-RU" dirty="0" smtClean="0"/>
              <a:t>Где сердцу все и дорого, и свято.</a:t>
            </a:r>
          </a:p>
          <a:p>
            <a:pPr>
              <a:defRPr/>
            </a:pPr>
            <a:r>
              <a:rPr lang="ru-RU" b="1" i="1" dirty="0" smtClean="0"/>
              <a:t>Юрий </a:t>
            </a:r>
            <a:r>
              <a:rPr lang="ru-RU" b="1" i="1" dirty="0" err="1" smtClean="0"/>
              <a:t>Поликарпович</a:t>
            </a:r>
            <a:r>
              <a:rPr lang="ru-RU" b="1" i="1" dirty="0" smtClean="0"/>
              <a:t> Кузнецов</a:t>
            </a:r>
            <a:r>
              <a:rPr lang="ru-RU" i="1" dirty="0" smtClean="0"/>
              <a:t> - всемирно признанный русский поэт. Он родился в станице Ленинградской в 1941 году.  Его дальнейшая жизнь связана и с другими городами. Поэт в своем творчестве коснулся таких глубин, которые затрагивают весь мир: духовность, вера народным корням.</a:t>
            </a:r>
            <a:endParaRPr lang="ru-RU" dirty="0" smtClean="0"/>
          </a:p>
          <a:p>
            <a:pPr>
              <a:defRPr/>
            </a:pPr>
            <a:r>
              <a:rPr lang="ru-RU" b="1" i="1" dirty="0" smtClean="0"/>
              <a:t>Борьба.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Прошу я милости убого,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Перед скончанием веков.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Дай потерпеть еще немного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Нападки злых моих врагов.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Я б даже долей малой воли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Испепелил их, как огнем,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Но мне нельзя терять и доли,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Когда борюсь с твоим врагом.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 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43A29F3-470A-4B47-B2E9-87611822679D}" type="slidenum">
              <a:rPr lang="ru-RU" smtClean="0">
                <a:cs typeface="Arial" charset="0"/>
              </a:rPr>
              <a:pPr/>
              <a:t>16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 </a:t>
            </a:r>
            <a:r>
              <a:rPr lang="ru-RU" i="1" smtClean="0"/>
              <a:t>В наш трудный, </a:t>
            </a:r>
            <a:endParaRPr lang="ru-RU" smtClean="0"/>
          </a:p>
          <a:p>
            <a:r>
              <a:rPr lang="ru-RU" i="1" smtClean="0"/>
              <a:t>В наш жестокий век</a:t>
            </a:r>
            <a:endParaRPr lang="ru-RU" smtClean="0"/>
          </a:p>
          <a:p>
            <a:r>
              <a:rPr lang="ru-RU" i="1" smtClean="0"/>
              <a:t>Душой скудеет человек.</a:t>
            </a:r>
            <a:endParaRPr lang="ru-RU" smtClean="0"/>
          </a:p>
          <a:p>
            <a:r>
              <a:rPr lang="ru-RU" i="1" smtClean="0"/>
              <a:t>Кому нужны стихов слова?</a:t>
            </a:r>
            <a:endParaRPr lang="ru-RU" smtClean="0"/>
          </a:p>
          <a:p>
            <a:r>
              <a:rPr lang="ru-RU" i="1" smtClean="0"/>
              <a:t> </a:t>
            </a:r>
            <a:endParaRPr lang="ru-RU" smtClean="0"/>
          </a:p>
          <a:p>
            <a:r>
              <a:rPr lang="ru-RU" i="1" smtClean="0"/>
              <a:t>Но в мире есть любовь к стихам…</a:t>
            </a:r>
            <a:endParaRPr lang="ru-RU" smtClean="0"/>
          </a:p>
          <a:p>
            <a:r>
              <a:rPr lang="ru-RU" i="1" smtClean="0"/>
              <a:t> </a:t>
            </a:r>
            <a:endParaRPr lang="ru-RU" smtClean="0"/>
          </a:p>
          <a:p>
            <a:r>
              <a:rPr lang="ru-RU" i="1" smtClean="0"/>
              <a:t>Пускай кричат стихи на площадях,</a:t>
            </a:r>
            <a:endParaRPr lang="ru-RU" smtClean="0"/>
          </a:p>
          <a:p>
            <a:r>
              <a:rPr lang="ru-RU" i="1" smtClean="0"/>
              <a:t>Грохочут на семи ветрах.</a:t>
            </a:r>
            <a:endParaRPr lang="ru-RU" smtClean="0"/>
          </a:p>
          <a:p>
            <a:r>
              <a:rPr lang="ru-RU" i="1" smtClean="0"/>
              <a:t> </a:t>
            </a:r>
            <a:endParaRPr lang="ru-RU" smtClean="0"/>
          </a:p>
          <a:p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9332E86-0BEA-4F97-833B-108867384F16}" type="slidenum">
              <a:rPr lang="ru-RU" smtClean="0">
                <a:cs typeface="Arial" charset="0"/>
              </a:rPr>
              <a:pPr/>
              <a:t>17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Наша память – это духовный и жизненный опыт, оплаченный дорогой ценой. Мы все в долгу перед теми, кто не вернулся с войны, кто отдал жизнь за нашу Кубань. Чем можно оплатить этот долг?  Только любовью к Родине и памятью о тех, кто её отстоял, кто подарил нам мирный день, красоту родных сердцу мест, улыбку ребенка. </a:t>
            </a:r>
          </a:p>
          <a:p>
            <a:r>
              <a:rPr lang="ru-RU" smtClean="0"/>
              <a:t> </a:t>
            </a:r>
          </a:p>
          <a:p>
            <a:r>
              <a:rPr lang="ru-RU" b="1" i="1" smtClean="0"/>
              <a:t>Что оставляешь  людям в жизни ты?</a:t>
            </a:r>
            <a:endParaRPr lang="ru-RU" smtClean="0"/>
          </a:p>
          <a:p>
            <a:r>
              <a:rPr lang="ru-RU" b="1" i="1" smtClean="0"/>
              <a:t>Миг нежности, душевной теплоты,</a:t>
            </a:r>
            <a:endParaRPr lang="ru-RU" smtClean="0"/>
          </a:p>
          <a:p>
            <a:r>
              <a:rPr lang="ru-RU" b="1" i="1" smtClean="0"/>
              <a:t>Миг вдохновенья, света, красоты.</a:t>
            </a:r>
            <a:endParaRPr lang="ru-RU" smtClean="0"/>
          </a:p>
          <a:p>
            <a:r>
              <a:rPr lang="ru-RU" b="1" i="1" smtClean="0"/>
              <a:t>Миг - это жизнь.</a:t>
            </a:r>
            <a:endParaRPr lang="ru-RU" smtClean="0"/>
          </a:p>
          <a:p>
            <a:r>
              <a:rPr lang="ru-RU" b="1" i="1" smtClean="0"/>
              <a:t>И в этом миге ты.</a:t>
            </a:r>
            <a:endParaRPr lang="ru-RU" smtClean="0"/>
          </a:p>
          <a:p>
            <a:r>
              <a:rPr lang="ru-RU" b="1" i="1" smtClean="0"/>
              <a:t>                             М. Лукашова</a:t>
            </a:r>
            <a:endParaRPr lang="ru-RU" smtClean="0"/>
          </a:p>
          <a:p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1C7634D-18BF-4891-BC17-18A4F344D7EC}" type="slidenum">
              <a:rPr lang="ru-RU" smtClean="0">
                <a:cs typeface="Arial" charset="0"/>
              </a:rPr>
              <a:pPr/>
              <a:t>18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b="1" i="1" smtClean="0"/>
              <a:t>( звучит песня « Станица Ленинградская - моя любовь, моя судьба». Композитор и исполнитель песни - ветеран педагогического труда «Ленинградского социально-педагогического колледжа» Черватюк  Владимир Леонидович.)</a:t>
            </a:r>
            <a:endParaRPr lang="ru-RU" smtClean="0"/>
          </a:p>
          <a:p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52CB153-FF0E-46D2-90C9-2A0570F4FE55}" type="slidenum">
              <a:rPr lang="ru-RU" smtClean="0">
                <a:cs typeface="Arial" charset="0"/>
              </a:rPr>
              <a:pPr/>
              <a:t>19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b="1" i="1" smtClean="0"/>
              <a:t>(Звучит песня « Ты же выжил солдат…»)   </a:t>
            </a:r>
            <a:endParaRPr lang="ru-RU" smtClean="0"/>
          </a:p>
          <a:p>
            <a:r>
              <a:rPr lang="ru-RU" i="1" smtClean="0"/>
              <a:t>Этот Вечный огонь в память наших побед,</a:t>
            </a:r>
            <a:endParaRPr lang="ru-RU" smtClean="0"/>
          </a:p>
          <a:p>
            <a:r>
              <a:rPr lang="ru-RU" i="1" smtClean="0"/>
              <a:t> В память тех, кого с нами давно уже нет,</a:t>
            </a:r>
            <a:endParaRPr lang="ru-RU" smtClean="0"/>
          </a:p>
          <a:p>
            <a:r>
              <a:rPr lang="ru-RU" i="1" smtClean="0"/>
              <a:t> Кто убит на своей и ничейной земле,</a:t>
            </a:r>
            <a:endParaRPr lang="ru-RU" smtClean="0"/>
          </a:p>
          <a:p>
            <a:r>
              <a:rPr lang="ru-RU" i="1" smtClean="0"/>
              <a:t> Кто домой не пришел в той далекой войне.</a:t>
            </a:r>
            <a:endParaRPr lang="ru-RU" smtClean="0"/>
          </a:p>
          <a:p>
            <a:r>
              <a:rPr lang="ru-RU" i="1" smtClean="0"/>
              <a:t> Я стою у огня, добрым светом согрет,</a:t>
            </a:r>
            <a:endParaRPr lang="ru-RU" smtClean="0"/>
          </a:p>
          <a:p>
            <a:r>
              <a:rPr lang="ru-RU" i="1" smtClean="0"/>
              <a:t> Мне понятен его молчаливый завет-</a:t>
            </a:r>
            <a:endParaRPr lang="ru-RU" smtClean="0"/>
          </a:p>
          <a:p>
            <a:r>
              <a:rPr lang="ru-RU" i="1" smtClean="0"/>
              <a:t> Сделать все, чтобы не было больше войны,</a:t>
            </a:r>
            <a:endParaRPr lang="ru-RU" smtClean="0"/>
          </a:p>
          <a:p>
            <a:r>
              <a:rPr lang="ru-RU" i="1" smtClean="0"/>
              <a:t> Чтобы людям земли снились мирные сны…</a:t>
            </a:r>
            <a:endParaRPr lang="ru-RU" smtClean="0"/>
          </a:p>
          <a:p>
            <a:r>
              <a:rPr lang="ru-RU" i="1" smtClean="0"/>
              <a:t>                                                    К. Воробьев</a:t>
            </a:r>
            <a:endParaRPr lang="ru-RU" smtClean="0"/>
          </a:p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6012B2-5D32-44BA-9AC6-4F7855E3A78B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 2" panose="05020102010507070707" pitchFamily="18" charset="2"/>
              <a:buNone/>
              <a:defRPr/>
            </a:pPr>
            <a:r>
              <a:rPr lang="ru-RU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Посвящается  70 - летию  Победы в </a:t>
            </a:r>
          </a:p>
          <a:p>
            <a:pPr algn="ctr" eaLnBrk="1" hangingPunct="1">
              <a:buFont typeface="Wingdings 2" panose="05020102010507070707" pitchFamily="18" charset="2"/>
              <a:buNone/>
              <a:defRPr/>
            </a:pPr>
            <a:r>
              <a:rPr lang="ru-RU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Великой  Отечественной  войне</a:t>
            </a:r>
          </a:p>
          <a:p>
            <a:pPr>
              <a:defRPr/>
            </a:pPr>
            <a:endParaRPr lang="ru-RU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66F3BB2-DECB-482B-B22E-4A8F948B9C17}" type="slidenum">
              <a:rPr lang="ru-RU" smtClean="0">
                <a:cs typeface="Arial" charset="0"/>
              </a:rPr>
              <a:pPr/>
              <a:t>3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b="1" i="1" smtClean="0"/>
              <a:t>Памяти защитников станицы Уманской - Ленинградской </a:t>
            </a:r>
            <a:endParaRPr lang="ru-RU" smtClean="0"/>
          </a:p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A7300F-58B5-44BA-8597-C432B08AA278}" type="slidenum">
              <a:rPr lang="ru-RU" smtClean="0">
                <a:cs typeface="Arial" charset="0"/>
              </a:rPr>
              <a:pPr/>
              <a:t>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ru-RU" sz="900" b="1" i="1" smtClean="0"/>
              <a:t>Казак  навсегда останется в памяти  русского народа, </a:t>
            </a:r>
            <a:endParaRPr lang="ru-RU" sz="900" smtClean="0"/>
          </a:p>
          <a:p>
            <a:pPr>
              <a:lnSpc>
                <a:spcPct val="80000"/>
              </a:lnSpc>
            </a:pPr>
            <a:r>
              <a:rPr lang="ru-RU" sz="900" b="1" i="1" smtClean="0"/>
              <a:t>и история казачества всегда будет его неотъемлемой частью.</a:t>
            </a:r>
            <a:endParaRPr lang="ru-RU" sz="900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1AF0F0A-D10F-4D97-8555-E145E43A007A}" type="slidenum">
              <a:rPr lang="ru-RU" smtClean="0">
                <a:cs typeface="Arial" charset="0"/>
              </a:rPr>
              <a:pPr/>
              <a:t>5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i="1" smtClean="0"/>
              <a:t>Кубань влекла казака плодородьем, </a:t>
            </a:r>
            <a:endParaRPr lang="ru-RU" smtClean="0"/>
          </a:p>
          <a:p>
            <a:r>
              <a:rPr lang="ru-RU" i="1" smtClean="0"/>
              <a:t>Безбрежьем, трав степных  игрой,</a:t>
            </a:r>
            <a:endParaRPr lang="ru-RU" smtClean="0"/>
          </a:p>
          <a:p>
            <a:r>
              <a:rPr lang="ru-RU" i="1" smtClean="0"/>
              <a:t>И называл ее он Родиной, </a:t>
            </a:r>
            <a:endParaRPr lang="ru-RU" smtClean="0"/>
          </a:p>
          <a:p>
            <a:r>
              <a:rPr lang="ru-RU" i="1" smtClean="0"/>
              <a:t>И матерью своей родной </a:t>
            </a:r>
            <a:endParaRPr lang="ru-RU" smtClean="0"/>
          </a:p>
          <a:p>
            <a:r>
              <a:rPr lang="ru-RU" i="1" smtClean="0"/>
              <a:t>Казак страдал по ней  в туретчине, </a:t>
            </a:r>
            <a:endParaRPr lang="ru-RU" smtClean="0"/>
          </a:p>
          <a:p>
            <a:r>
              <a:rPr lang="ru-RU" i="1" smtClean="0"/>
              <a:t>Страдал,  шагал по неметчине, </a:t>
            </a:r>
            <a:endParaRPr lang="ru-RU" smtClean="0"/>
          </a:p>
          <a:p>
            <a:r>
              <a:rPr lang="ru-RU" i="1" smtClean="0"/>
              <a:t>И плакал, в горькую траву </a:t>
            </a:r>
            <a:endParaRPr lang="ru-RU" smtClean="0"/>
          </a:p>
          <a:p>
            <a:r>
              <a:rPr lang="ru-RU" i="1" smtClean="0"/>
              <a:t>Роняя буйную главу.</a:t>
            </a:r>
            <a:endParaRPr lang="ru-RU" smtClean="0"/>
          </a:p>
          <a:p>
            <a:r>
              <a:rPr lang="ru-RU" i="1" smtClean="0"/>
              <a:t>И не просил награды- ордена </a:t>
            </a:r>
            <a:endParaRPr lang="ru-RU" smtClean="0"/>
          </a:p>
          <a:p>
            <a:r>
              <a:rPr lang="ru-RU" i="1" smtClean="0"/>
              <a:t>Просил лишь, чтоб в последний миг </a:t>
            </a:r>
            <a:endParaRPr lang="ru-RU" smtClean="0"/>
          </a:p>
          <a:p>
            <a:r>
              <a:rPr lang="ru-RU" i="1" smtClean="0"/>
              <a:t>Над ним светилось небо Родины, </a:t>
            </a:r>
            <a:endParaRPr lang="ru-RU" smtClean="0"/>
          </a:p>
          <a:p>
            <a:r>
              <a:rPr lang="ru-RU" i="1" smtClean="0"/>
              <a:t>Где слышен вольной птицы крик. </a:t>
            </a:r>
            <a:endParaRPr lang="ru-RU" smtClean="0"/>
          </a:p>
          <a:p>
            <a:r>
              <a:rPr lang="ru-RU" i="1" smtClean="0"/>
              <a:t>                                      И. Варавва</a:t>
            </a:r>
            <a:endParaRPr lang="ru-RU" smtClean="0"/>
          </a:p>
          <a:p>
            <a:r>
              <a:rPr lang="en-US" i="1" smtClean="0"/>
              <a:t> </a:t>
            </a:r>
            <a:endParaRPr lang="ru-RU" smtClean="0"/>
          </a:p>
          <a:p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A63A96-0D43-49FF-84F1-8EA58F4FAB31}" type="slidenum">
              <a:rPr lang="ru-RU" smtClean="0">
                <a:cs typeface="Arial" charset="0"/>
              </a:rPr>
              <a:pPr/>
              <a:t>6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ru-RU" sz="800" smtClean="0"/>
              <a:t>Военное, послевоенное, сегодняшнее время явило нам примеры единения произведения искусства с мыслями и чувствами миллионов людей – веру в Победу. Стихи о войне, написанные в час озарения, влили необъятные духовные силы в наше истекающее кровью Отечество, сражающее в смертельном бою.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С первых и до последних дней войны</a:t>
            </a:r>
            <a:r>
              <a:rPr lang="ru-RU" sz="800" smtClean="0">
                <a:latin typeface="Arial" charset="0"/>
              </a:rPr>
              <a:t>, и в послевоенное время</a:t>
            </a:r>
            <a:r>
              <a:rPr lang="ru-RU" sz="800" smtClean="0"/>
              <a:t> звучали голоса поэтов, наших земляков, прославляющих подвиг русского народа. Память без границ. Современные поэты продолжают их творческий долг. 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Имена их известны. Это Борис Тумасов, Владимир Вихров, Борис Сальников, Геннадий Семизоров, Юрий Кузнецов, Майя Лукашова и другие. Всех объединяет три поэтических чувства, которые необходимы были для Победы: ненависть к врагу, всепобеждающий оптимизм русского народа, вера солдата в то, что его ждут и помнят. </a:t>
            </a:r>
          </a:p>
          <a:p>
            <a:pPr>
              <a:lnSpc>
                <a:spcPct val="80000"/>
              </a:lnSpc>
            </a:pPr>
            <a:r>
              <a:rPr lang="ru-RU" sz="800" b="1" smtClean="0"/>
              <a:t>Владимир Вихров</a:t>
            </a:r>
            <a:r>
              <a:rPr lang="ru-RU" sz="800" smtClean="0"/>
              <a:t> - </a:t>
            </a:r>
            <a:r>
              <a:rPr lang="ru-RU" sz="800" i="1" smtClean="0"/>
              <a:t>выпускник средней школы №1 станицы Ленинградской начала 70- х годов</a:t>
            </a:r>
            <a:r>
              <a:rPr lang="ru-RU" sz="800" i="1" smtClean="0">
                <a:latin typeface="Arial" charset="0"/>
              </a:rPr>
              <a:t> 20 века</a:t>
            </a:r>
            <a:r>
              <a:rPr lang="ru-RU" sz="800" i="1" smtClean="0"/>
              <a:t>. Воспитывался в семье танкиста- фронтовика, поэтому память о войне проносит через годы. Но горечи в его словах мало, больше оптимизма в лучшее будущее его любимой Кубани.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b="1" i="1" smtClean="0"/>
              <a:t>У обелиска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en-US" sz="800" i="1" smtClean="0"/>
              <a:t> 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Вновь стою я здесь,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под солнцем низким-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Этот час нужен мне, не ему!-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Здесь погибшему,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В поле российском;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Я его , как себя, здесь пойму.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Постою, помолчу, отрешенный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От забот и людской суеты.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И уйду в нашу жизнь 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С обновлено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Колотящимся сердцем в груди.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Если снова  гроза разразится,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Черным коршуном враг налетит,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Сможем мы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В чистом поле российском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Встать скалой у него на пути?!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ru-RU" sz="800" i="1" smtClean="0"/>
              <a:t>			В. Вихров</a:t>
            </a:r>
            <a:endParaRPr lang="ru-RU" sz="800" smtClean="0"/>
          </a:p>
          <a:p>
            <a:pPr>
              <a:lnSpc>
                <a:spcPct val="80000"/>
              </a:lnSpc>
            </a:pPr>
            <a:r>
              <a:rPr lang="en-US" sz="800" b="1" smtClean="0"/>
              <a:t> </a:t>
            </a:r>
            <a:endParaRPr lang="ru-RU" sz="800" smtClean="0"/>
          </a:p>
          <a:p>
            <a:pPr>
              <a:lnSpc>
                <a:spcPct val="80000"/>
              </a:lnSpc>
            </a:pPr>
            <a:endParaRPr lang="ru-RU" sz="800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7FEE914-E084-4AE0-837E-5B43FBCAA1E5}" type="slidenum">
              <a:rPr lang="ru-RU" smtClean="0">
                <a:cs typeface="Arial" charset="0"/>
              </a:rPr>
              <a:pPr/>
              <a:t>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b="1" smtClean="0"/>
              <a:t>Майя Лукашова</a:t>
            </a:r>
            <a:r>
              <a:rPr lang="ru-RU" smtClean="0"/>
              <a:t> – </a:t>
            </a:r>
            <a:r>
              <a:rPr lang="ru-RU" i="1" smtClean="0"/>
              <a:t>выпускница Ленинградского педучилища 60-х годов 20 столетия, отдала большую часть жизни педагогическому труду. Память о войне для нее – это семейная реликвия. Многие стихотворения – это ее душевное проникновение в те страшные дни войны, которые пришлось пережить землякам.  </a:t>
            </a:r>
            <a:endParaRPr lang="ru-RU" smtClean="0"/>
          </a:p>
          <a:p>
            <a:r>
              <a:rPr lang="ru-RU" b="1" i="1" smtClean="0"/>
              <a:t>Война! И стынет в сердце кровь.</a:t>
            </a:r>
            <a:endParaRPr lang="ru-RU" smtClean="0"/>
          </a:p>
          <a:p>
            <a:r>
              <a:rPr lang="ru-RU" b="1" i="1" smtClean="0"/>
              <a:t>Война. И в представлении снова</a:t>
            </a:r>
            <a:endParaRPr lang="ru-RU" smtClean="0"/>
          </a:p>
          <a:p>
            <a:r>
              <a:rPr lang="ru-RU" b="1" i="1" smtClean="0"/>
              <a:t>Руины городов и хуторов,</a:t>
            </a:r>
            <a:endParaRPr lang="ru-RU" smtClean="0"/>
          </a:p>
          <a:p>
            <a:r>
              <a:rPr lang="ru-RU" b="1" i="1" smtClean="0"/>
              <a:t>И люди без еды и крова.</a:t>
            </a:r>
            <a:endParaRPr lang="ru-RU" smtClean="0"/>
          </a:p>
          <a:p>
            <a:r>
              <a:rPr lang="ru-RU" b="1" i="1" smtClean="0"/>
              <a:t>  		</a:t>
            </a:r>
            <a:r>
              <a:rPr lang="en-US" b="1" i="1" smtClean="0"/>
              <a:t>     </a:t>
            </a:r>
            <a:r>
              <a:rPr lang="ru-RU" b="1" i="1" smtClean="0"/>
              <a:t>Майя Лукашова</a:t>
            </a:r>
            <a:endParaRPr lang="ru-RU" smtClean="0"/>
          </a:p>
          <a:p>
            <a:r>
              <a:rPr lang="ru-RU" i="1" smtClean="0"/>
              <a:t> </a:t>
            </a:r>
            <a:endParaRPr lang="ru-RU" smtClean="0"/>
          </a:p>
          <a:p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89F581-62D2-4A63-9F1E-979032186BE9}" type="slidenum">
              <a:rPr lang="ru-RU" smtClean="0">
                <a:cs typeface="Arial" charset="0"/>
              </a:rPr>
              <a:pPr/>
              <a:t>8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dirty="0" smtClean="0"/>
              <a:t> </a:t>
            </a:r>
          </a:p>
          <a:p>
            <a:pPr>
              <a:defRPr/>
            </a:pPr>
            <a:r>
              <a:rPr lang="ru-RU" b="1" i="1" dirty="0" smtClean="0"/>
              <a:t>В память землякам, расстрелянным фашистами в 1942- 1943  годах, посвящается…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Нынче холодно, ветрено, </a:t>
            </a:r>
            <a:r>
              <a:rPr lang="ru-RU" i="1" dirty="0" err="1" smtClean="0"/>
              <a:t>зоряно</a:t>
            </a:r>
            <a:r>
              <a:rPr lang="ru-RU" i="1" dirty="0" smtClean="0"/>
              <a:t>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Занимается ранний рассвет.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А на площади непокоренные-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Пареньки по семнадцати лет.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Не просились они , не плакали,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Нет, врагам не увидеть их слез,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Только росы с берез заплакали.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Когда падали на помост.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Зубы выбиты, руки скручены, 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Месяц выглянул, ветер стих…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За поруганных, за замученных</a:t>
            </a:r>
            <a:endParaRPr lang="ru-RU" dirty="0" smtClean="0"/>
          </a:p>
          <a:p>
            <a:pPr>
              <a:defRPr/>
            </a:pPr>
            <a:r>
              <a:rPr lang="ru-RU" i="1" dirty="0" smtClean="0"/>
              <a:t>Неживые поднимут живых.</a:t>
            </a:r>
            <a:endParaRPr lang="ru-RU" dirty="0" smtClean="0"/>
          </a:p>
          <a:p>
            <a:pPr>
              <a:defRPr/>
            </a:pPr>
            <a:r>
              <a:rPr lang="en-US" i="1" dirty="0" smtClean="0"/>
              <a:t>                           </a:t>
            </a:r>
            <a:r>
              <a:rPr lang="ru-RU" i="1" dirty="0" smtClean="0"/>
              <a:t>М. Лукашова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 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C6DC3EB-815A-46C1-8CD8-6FC2D3C177B8}" type="slidenum">
              <a:rPr lang="ru-RU" smtClean="0">
                <a:cs typeface="Arial" charset="0"/>
              </a:rPr>
              <a:pPr/>
              <a:t>9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9F0DD-A18B-49F8-B5F0-874BD5EBBAAC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76BA1-8EB0-405A-AC63-B2E4A6912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4B293-DDE7-4183-A693-A122CEBF169A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E2966-20E5-4F00-A26C-B12F28101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43BB4-8652-4688-9B0F-1A0030C4D159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0D4E7-D297-4C19-B90F-B5BEED37A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C1020-4C0A-4EC1-86E0-123055581AD3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4C055-0061-4983-99DF-9A1AA3A95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E3C5C-F083-4F99-B0FF-340B88D71C05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766D5-BFB9-431D-8BF9-16EA7568F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6DF9D-CB59-48A7-823F-399AB7C8F482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CF6A1-22DE-43D3-A7AC-192038608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AF974-AD4E-4C90-AEBA-B45F26A74AA4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B2B09-EAA8-49A7-8CC9-0AB1BA76A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C8F05-A521-46DF-972F-7812D8E09BE7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FF06B-6771-496D-8DB6-B56B21011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952D3-AD00-46D1-A606-A015D30999B4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1DB47-9581-4D0B-A60C-579CA0085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BCFE0-26BA-481A-A4AC-34B9091BC5C2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6FCA7-AD76-40B5-8D24-F65291626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C6656-7FE0-470E-B7FE-65832375FC52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0EE52-F3C3-4A36-A63E-C6256D757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72F9FC4-747F-4DD5-BB06-E2F08961A841}" type="datetimeFigureOut">
              <a:rPr lang="ru-RU"/>
              <a:pPr>
                <a:defRPr/>
              </a:pPr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F8D382F-9274-4DDB-A965-D21B5885A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6.png"/><Relationship Id="rId1" Type="http://schemas.openxmlformats.org/officeDocument/2006/relationships/audio" Target="file:///C:\Users\&#1055;&#1086;&#1083;&#1100;&#1079;&#1086;&#1074;&#1072;&#1090;&#1077;&#1083;&#1100;\AppData\Local\Microsoft\Windows\Temporary%20Internet%20Files\Content.MSO\EB9A49CD.mp3" TargetMode="Externa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5" Type="http://schemas.openxmlformats.org/officeDocument/2006/relationships/image" Target="../media/image5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115888"/>
            <a:ext cx="6840538" cy="865187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  Время, сохраненное в строке</a:t>
            </a:r>
            <a:r>
              <a:rPr lang="en-US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…</a:t>
            </a:r>
            <a:endParaRPr lang="ru-RU" sz="40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3" name="Рисунок 12" descr="P40741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389824" y="928670"/>
            <a:ext cx="3754176" cy="299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Рисунок 13" descr="P4074142.JPG"/>
          <p:cNvPicPr>
            <a:picLocks noChangeAspect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 rot="660732">
            <a:off x="3851275" y="1773238"/>
            <a:ext cx="1857375" cy="264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F:\Проект Зуйченко\RegionBrief_pic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2844" y="785794"/>
            <a:ext cx="3660414" cy="2854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29125" y="5000625"/>
            <a:ext cx="47148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i="1">
                <a:solidFill>
                  <a:srgbClr val="FFFF00"/>
                </a:solidFill>
              </a:rPr>
              <a:t>                    </a:t>
            </a:r>
          </a:p>
          <a:p>
            <a:r>
              <a:rPr lang="ru-RU" sz="1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Зуйченко Татьяна Владимировна – преподаватель литературы  ГАПОУ  КК «Ленинградский социально –педагогический колледж»</a:t>
            </a:r>
          </a:p>
          <a:p>
            <a:endParaRPr lang="ru-RU" sz="1200" i="1">
              <a:solidFill>
                <a:srgbClr val="FFFF00"/>
              </a:solidFill>
            </a:endParaRPr>
          </a:p>
          <a:p>
            <a:endParaRPr lang="ru-RU" sz="1200" i="1">
              <a:solidFill>
                <a:srgbClr val="FFFF00"/>
              </a:solidFill>
            </a:endParaRPr>
          </a:p>
        </p:txBody>
      </p:sp>
      <p:pic>
        <p:nvPicPr>
          <p:cNvPr id="5" name="Рисунок 4" descr="DSCN371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182562" y="3939540"/>
            <a:ext cx="3954888" cy="2580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3226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build="p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Picture 2" descr="G:\Фото\P40741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504499" y="268822"/>
            <a:ext cx="4475989" cy="3571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85" name="Picture 3" descr="C:\Documents and Settings\Admin\Рабочий стол\материал для презентации по литературе\BROTHER\14030816.JPG"/>
          <p:cNvPicPr>
            <a:picLocks noChangeAspect="1" noChangeArrowheads="1"/>
          </p:cNvPicPr>
          <p:nvPr/>
        </p:nvPicPr>
        <p:blipFill>
          <a:blip r:embed="rId4" cstate="email"/>
          <a:srcRect l="-1605" r="-4840"/>
          <a:stretch>
            <a:fillRect/>
          </a:stretch>
        </p:blipFill>
        <p:spPr bwMode="auto">
          <a:xfrm>
            <a:off x="785813" y="214313"/>
            <a:ext cx="3286125" cy="283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5072063" y="3929063"/>
            <a:ext cx="34845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 вас, о тружениках тыла,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Кто час ПОБЕДЫ приближал,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Страна родная не забыла,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Вам должное за всё воздав.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Кто был в тылу, кто воевал,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Ваш тяжкий труд, что был желанный,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Народ поднял на пьедестал.</a:t>
            </a:r>
          </a:p>
        </p:txBody>
      </p:sp>
      <p:pic>
        <p:nvPicPr>
          <p:cNvPr id="4" name="Содержимое 3" descr="P4084231.JPG"/>
          <p:cNvPicPr>
            <a:picLocks noGrp="1" noChangeAspect="1"/>
          </p:cNvPicPr>
          <p:nvPr>
            <p:ph idx="1"/>
          </p:nvPr>
        </p:nvPicPr>
        <p:blipFill>
          <a:blip r:embed="rId5" cstate="email">
            <a:lum bright="10000" contrast="10000"/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285720" y="2928910"/>
            <a:ext cx="4430296" cy="3929090"/>
          </a:xfrm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P4084220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>
          <a:xfrm>
            <a:off x="214313" y="785813"/>
            <a:ext cx="5357812" cy="5291137"/>
          </a:xfrm>
        </p:spPr>
      </p:pic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5643563" y="500063"/>
            <a:ext cx="314325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Когда горел наш общий дом,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Победу труженики тыла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Ковали праведным трудом.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Когда фашизму рвали тело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Отцы, мужья и сыновья,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тылу бурлило и кипело –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Трудилась Родина моя.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Сильнее стали женщин плечи,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Взрослели дети на глазах.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Все для Победы! Все для фронта!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А сами – в поле и к станку,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Чтобы отправить хлеб и танки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фронт солдату-мужику.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Все отдавали: силы, средства…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Война тащила за собой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Детей, не ведающих детства,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женщин с горькою судьбой.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Кто был в окопах, те – герои,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Остановившие фашизм,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Но тыл решительным настроем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Не меньший выдал героизм.</a:t>
            </a:r>
          </a:p>
          <a:p>
            <a:pPr algn="ctr">
              <a:defRPr/>
            </a:pPr>
            <a:r>
              <a:rPr lang="ru-RU" sz="1550" dirty="0">
                <a:solidFill>
                  <a:srgbClr val="FFFF00"/>
                </a:solidFill>
              </a:rPr>
              <a:t> 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P407416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24300" y="981075"/>
            <a:ext cx="2000250" cy="2635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5" name="TextBox 6"/>
          <p:cNvSpPr txBox="1">
            <a:spLocks noChangeArrowheads="1"/>
          </p:cNvSpPr>
          <p:nvPr/>
        </p:nvSpPr>
        <p:spPr bwMode="auto">
          <a:xfrm>
            <a:off x="500063" y="0"/>
            <a:ext cx="3929062" cy="701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 Возвращение»</a:t>
            </a:r>
          </a:p>
          <a:p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Виноградом перевитый</a:t>
            </a:r>
            <a:b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Отчий дом.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Розы яркие пылают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 окном.</a:t>
            </a:r>
          </a:p>
          <a:p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Скрип несмазанной калитки.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Скрип крыльца.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Есть у горечи начало, 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Нет конца</a:t>
            </a:r>
          </a:p>
          <a:p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Кто там?</a:t>
            </a:r>
          </a:p>
          <a:p>
            <a:pPr>
              <a:buFontTx/>
              <a:buChar char="-"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Голос мягкий слышу.</a:t>
            </a:r>
          </a:p>
          <a:p>
            <a:pPr>
              <a:buFontTx/>
              <a:buChar char="-"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Свет в окне.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Кто там?... Ой, сынок! –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мама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Льнет ко мне.</a:t>
            </a:r>
          </a:p>
          <a:p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Память сердца бьется чистым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Родничком.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Виноградом перевитый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Отчий дом…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764138">
            <a:off x="5795762" y="2769952"/>
            <a:ext cx="2857717" cy="3557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635375" y="357188"/>
            <a:ext cx="6008688" cy="51911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Тумасов Борис Евгеньевич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Содержимое 3" descr="P40741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690800" y="1223946"/>
            <a:ext cx="2286015" cy="2443457"/>
          </a:xfrm>
          <a:prstGeom prst="ellipse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18436" name="Содержимое 3" descr="P408421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57158" y="3643314"/>
            <a:ext cx="414340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419475" y="357188"/>
            <a:ext cx="6010275" cy="51911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Сальников Борис Иванович</a:t>
            </a: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5500688" y="1268413"/>
            <a:ext cx="3071812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«Озаренье»</a:t>
            </a:r>
          </a:p>
          <a:p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Стихи мои – мои друзья,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Вам доверяюсь весь,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Печаль высказываю я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радость, если есть.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Немного у меня удач,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 зов-то к вам живой,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если тяжело, хоть плачь,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Потрусь о вас щекой.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сквозь печали длинный всплеск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Рад озаренью я: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Хоть раз, быть может, выдам блеск –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Коленцем соловья.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r>
              <a:rPr lang="ru-RU">
                <a:solidFill>
                  <a:srgbClr val="FFFF00"/>
                </a:solidFill>
              </a:rPr>
              <a:t/>
            </a:r>
            <a:br>
              <a:rPr lang="ru-RU">
                <a:solidFill>
                  <a:srgbClr val="FFFF00"/>
                </a:solidFill>
              </a:rPr>
            </a:br>
            <a:endParaRPr lang="ru-RU">
              <a:solidFill>
                <a:srgbClr val="FFFF00"/>
              </a:solidFill>
            </a:endParaRPr>
          </a:p>
        </p:txBody>
      </p:sp>
      <p:pic>
        <p:nvPicPr>
          <p:cNvPr id="14342" name="Рисунок 1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288" y="476250"/>
            <a:ext cx="2109787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4572000" cy="314642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мало их осталось на земле.</a:t>
            </a:r>
            <a:b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ходят ноги и тревожат раны,</a:t>
            </a:r>
            <a:b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ночью курят, чтобы в страшном сне,</a:t>
            </a:r>
            <a:b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Вновь не стреляли в них на поле брани.</a:t>
            </a:r>
            <a:b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Мне хочется их каждого обнять,</a:t>
            </a:r>
            <a:b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Теплом душевным с ними поделиться…</a:t>
            </a:r>
            <a:br>
              <a:rPr lang="ru-RU" sz="2000" i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000" i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ru-RU" sz="2000" i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Кононец Виктория У1Б</a:t>
            </a:r>
            <a:r>
              <a:rPr lang="ru-RU" smtClean="0"/>
              <a:t> </a:t>
            </a:r>
          </a:p>
        </p:txBody>
      </p:sp>
      <p:pic>
        <p:nvPicPr>
          <p:cNvPr id="4" name="Содержимое 3" descr="P4074121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868543" y="629073"/>
            <a:ext cx="3919886" cy="3100280"/>
          </a:xfrm>
          <a:effectLst>
            <a:softEdge rad="112500"/>
          </a:effectLst>
        </p:spPr>
      </p:pic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1785938" y="142875"/>
            <a:ext cx="6572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Поэтические строки студентов</a:t>
            </a:r>
          </a:p>
        </p:txBody>
      </p:sp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3800" y="4005263"/>
            <a:ext cx="37814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01607" y="3794128"/>
            <a:ext cx="3727201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Юля\Desktop\Проект Зуйченко\sc0013.bm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3850" y="404813"/>
            <a:ext cx="3455988" cy="45974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95288" y="5229225"/>
            <a:ext cx="3313112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Павел</a:t>
            </a:r>
            <a:r>
              <a:rPr lang="ru-RU" sz="2400" b="1" i="1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Степанов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211638" y="836613"/>
            <a:ext cx="4710112" cy="47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Выпускник Ленинградского педагогического училища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23 июля</a:t>
            </a:r>
            <a:r>
              <a:rPr lang="en-US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1941г. - погиб под  Брестом</a:t>
            </a:r>
            <a:r>
              <a:rPr lang="en-US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.</a:t>
            </a:r>
          </a:p>
          <a:p>
            <a:pPr algn="ctr">
              <a:defRPr/>
            </a:pPr>
            <a:endParaRPr lang="en-US" sz="2400" b="1" i="1" dirty="0">
              <a:solidFill>
                <a:srgbClr val="FFFF00"/>
              </a:solidFill>
              <a:latin typeface="Constantia" pitchFamily="18" charset="0"/>
            </a:endParaRPr>
          </a:p>
          <a:p>
            <a:pPr algn="ctr">
              <a:defRPr/>
            </a:pPr>
            <a:endParaRPr lang="en-US" sz="2400" b="1" i="1" dirty="0">
              <a:solidFill>
                <a:srgbClr val="FFFF00"/>
              </a:solidFill>
              <a:latin typeface="Constantia" pitchFamily="18" charset="0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rgbClr val="FFFF00"/>
                </a:solidFill>
                <a:latin typeface="Constantia" pitchFamily="18" charset="0"/>
              </a:rPr>
              <a:t>Героев братьев образ светел ,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rgbClr val="FFFF00"/>
                </a:solidFill>
                <a:latin typeface="Constantia" pitchFamily="18" charset="0"/>
              </a:rPr>
              <a:t>Им говорит Отчизна – мать: 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rgbClr val="FFFF00"/>
                </a:solidFill>
                <a:latin typeface="Constantia" pitchFamily="18" charset="0"/>
              </a:rPr>
              <a:t>« Великий подвиг ваш – бессмертен,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rgbClr val="FFFF00"/>
                </a:solidFill>
                <a:latin typeface="Constantia" pitchFamily="18" charset="0"/>
              </a:rPr>
              <a:t>И славе вашей век сиять!»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/>
          </p:cNvSpPr>
          <p:nvPr>
            <p:ph type="title"/>
          </p:nvPr>
        </p:nvSpPr>
        <p:spPr>
          <a:xfrm>
            <a:off x="468313" y="3860800"/>
            <a:ext cx="3683000" cy="2808288"/>
          </a:xfrm>
        </p:spPr>
        <p:txBody>
          <a:bodyPr/>
          <a:lstStyle/>
          <a:p>
            <a:pPr eaLnBrk="1" hangingPunct="1"/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Есть место в малой родине моей,</a:t>
            </a:r>
            <a:b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Где Храм, за чистой синевой.</a:t>
            </a:r>
            <a:b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Откуда счет моих ведется дней,</a:t>
            </a:r>
            <a:b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Где сердцу все и дорого, и свято.</a:t>
            </a:r>
          </a:p>
        </p:txBody>
      </p:sp>
      <p:pic>
        <p:nvPicPr>
          <p:cNvPr id="45057" name="Picture 2" descr="C:\Users\Юля\Desktop\Проект Зуйченко\RegionBrief_pic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868116" y="3649664"/>
            <a:ext cx="3870096" cy="3008640"/>
          </a:xfrm>
          <a:effectLst>
            <a:softEdge rad="112500"/>
          </a:effectLst>
        </p:spPr>
      </p:pic>
      <p:sp>
        <p:nvSpPr>
          <p:cNvPr id="18436" name="Rectangle 6"/>
          <p:cNvSpPr>
            <a:spLocks noChangeArrowheads="1"/>
          </p:cNvSpPr>
          <p:nvPr/>
        </p:nvSpPr>
        <p:spPr bwMode="auto">
          <a:xfrm rot="10800000" flipV="1">
            <a:off x="5072063" y="476250"/>
            <a:ext cx="3357562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000" b="1" i="1" dirty="0">
                <a:solidFill>
                  <a:srgbClr val="FFFF00"/>
                </a:solidFill>
                <a:cs typeface="Times New Roman" pitchFamily="18" charset="0"/>
              </a:rPr>
              <a:t>             «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Борьба»</a:t>
            </a:r>
            <a:endParaRPr lang="ru-RU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defRPr/>
            </a:pP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Прошу я милости у бога,</a:t>
            </a:r>
          </a:p>
          <a:p>
            <a:pPr algn="just" eaLnBrk="0" hangingPunct="0"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Перед скончанием веков.</a:t>
            </a:r>
          </a:p>
          <a:p>
            <a:pPr algn="just" eaLnBrk="0" hangingPunct="0"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Дай потерпеть еще немного</a:t>
            </a:r>
          </a:p>
          <a:p>
            <a:pPr algn="just" eaLnBrk="0" hangingPunct="0"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Нападки злых 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моих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врагов.</a:t>
            </a:r>
          </a:p>
          <a:p>
            <a:pPr algn="just" eaLnBrk="0" hangingPunct="0"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б даже долей малой воли</a:t>
            </a:r>
          </a:p>
          <a:p>
            <a:pPr algn="just" eaLnBrk="0" hangingPunct="0"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Испепелил их, как огнем,</a:t>
            </a:r>
          </a:p>
          <a:p>
            <a:pPr algn="just" eaLnBrk="0" hangingPunct="0"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 мне нельзя терять и доли,</a:t>
            </a:r>
          </a:p>
          <a:p>
            <a:pPr algn="just" eaLnBrk="0" hangingPunct="0"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Когда борюсь с твоим врагом.</a:t>
            </a:r>
          </a:p>
        </p:txBody>
      </p:sp>
      <p:pic>
        <p:nvPicPr>
          <p:cNvPr id="6" name="Рисунок 5" descr="P411446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116013" y="1196975"/>
            <a:ext cx="2571750" cy="2519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00125" y="142875"/>
            <a:ext cx="3857625" cy="519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Юрий Кузнецов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/>
          </p:cNvSpPr>
          <p:nvPr>
            <p:ph idx="1"/>
          </p:nvPr>
        </p:nvSpPr>
        <p:spPr>
          <a:xfrm>
            <a:off x="3276600" y="404813"/>
            <a:ext cx="2928938" cy="5632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наш трудный,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наш жестокий век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Душой скудеет человек.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Кому нужны стихов слова?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en-U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 в мире есть любовь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 стихам…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en-U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Пускай кричат стихи на площадях,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Грохочут на семи ветрах.</a:t>
            </a:r>
          </a:p>
        </p:txBody>
      </p:sp>
      <p:pic>
        <p:nvPicPr>
          <p:cNvPr id="18435" name="Рисунок 2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13" y="285750"/>
            <a:ext cx="2428875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" y="642938"/>
            <a:ext cx="2357438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13" y="3500438"/>
            <a:ext cx="2428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PA09003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825" y="3500438"/>
            <a:ext cx="29527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6" descr="RegionBrief_pic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786182" y="3357562"/>
            <a:ext cx="2670916" cy="2557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214313" y="785813"/>
            <a:ext cx="3357562" cy="622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Что оставляешь людям в жизни ты?</a:t>
            </a:r>
          </a:p>
          <a:p>
            <a:pPr algn="ctr" eaLnBrk="1" hangingPunct="1">
              <a:defRPr/>
            </a:pPr>
            <a:r>
              <a:rPr lang="ru-RU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Миг нежности, духовной чистоты,</a:t>
            </a:r>
          </a:p>
          <a:p>
            <a:pPr algn="ctr" eaLnBrk="1" hangingPunct="1">
              <a:defRPr/>
            </a:pPr>
            <a:r>
              <a:rPr lang="ru-RU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Миг вдохновенья, света, красоты.</a:t>
            </a:r>
          </a:p>
          <a:p>
            <a:pPr algn="ctr" eaLnBrk="1" hangingPunct="1">
              <a:defRPr/>
            </a:pPr>
            <a:r>
              <a:rPr lang="ru-RU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Миг </a:t>
            </a:r>
            <a:r>
              <a:rPr lang="ru-RU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–</a:t>
            </a:r>
            <a:r>
              <a:rPr lang="ru-RU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это жизнь.</a:t>
            </a:r>
          </a:p>
          <a:p>
            <a:pPr algn="ctr" eaLnBrk="1" hangingPunct="1">
              <a:defRPr/>
            </a:pPr>
            <a:r>
              <a:rPr lang="ru-RU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 в этом миге ты.</a:t>
            </a:r>
          </a:p>
          <a:p>
            <a:pPr algn="ctr" eaLnBrk="1" hangingPunct="1">
              <a:defRPr/>
            </a:pPr>
            <a:endParaRPr lang="ru-RU" sz="2800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4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            М.Лукашова</a:t>
            </a:r>
          </a:p>
          <a:p>
            <a:pPr eaLnBrk="1" hangingPunct="1">
              <a:defRPr/>
            </a:pPr>
            <a:r>
              <a:rPr lang="ru-RU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</a:t>
            </a:r>
            <a:r>
              <a:rPr lang="ru-RU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ru-RU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19460" name="Рисунок 5" descr="F:\DCIM\100OLYMP\P42102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59563" y="4149725"/>
            <a:ext cx="221456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Афганистан\Фото-002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156207" y="554040"/>
            <a:ext cx="3302541" cy="262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-171450"/>
            <a:ext cx="6048375" cy="175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sz="3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Станица Ленинградская </a:t>
            </a:r>
            <a:r>
              <a:rPr lang="ru-RU" sz="3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</a:t>
            </a:r>
            <a:r>
              <a:rPr lang="ru-RU" sz="3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br>
              <a:rPr lang="ru-RU" sz="3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ru-RU" sz="3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моя любовь,  моя судьба</a:t>
            </a:r>
            <a:r>
              <a:rPr lang="ru-RU" sz="36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  <a:endParaRPr lang="ru-RU" sz="3600" b="1" i="1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20483" name="Picture 7" descr="RegionBrief_pic1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419600" y="1600200"/>
            <a:ext cx="4724400" cy="5257800"/>
          </a:xfrm>
        </p:spPr>
      </p:pic>
      <p:pic>
        <p:nvPicPr>
          <p:cNvPr id="20484" name="Picture 4" descr="RegionBrief_pic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600200"/>
            <a:ext cx="441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RegionBrief_pic2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571625"/>
            <a:ext cx="4572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RegionBrief_pic2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57688" y="1571625"/>
            <a:ext cx="4786312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5" descr="P4074127.JPG"/>
          <p:cNvPicPr>
            <a:picLocks noChangeAspect="1"/>
          </p:cNvPicPr>
          <p:nvPr/>
        </p:nvPicPr>
        <p:blipFill>
          <a:blip r:embed="rId8" cstate="email"/>
          <a:srcRect b="-6445"/>
          <a:stretch>
            <a:fillRect/>
          </a:stretch>
        </p:blipFill>
        <p:spPr bwMode="auto">
          <a:xfrm>
            <a:off x="0" y="1571625"/>
            <a:ext cx="5643563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к1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390900" y="1571625"/>
            <a:ext cx="57531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PA098185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1500188"/>
            <a:ext cx="91440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PA098189.JP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1500188"/>
            <a:ext cx="5205413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PA098255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500563" y="1489075"/>
            <a:ext cx="4643437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PA098173.JP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1500188"/>
            <a:ext cx="91440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egionBrief_pic16"/>
          <p:cNvPicPr>
            <a:picLocks noChangeAspect="1" noChangeArrowheads="1"/>
          </p:cNvPicPr>
          <p:nvPr/>
        </p:nvPicPr>
        <p:blipFill>
          <a:blip r:embed="rId14" cstate="email"/>
          <a:srcRect r="-3391"/>
          <a:stretch>
            <a:fillRect/>
          </a:stretch>
        </p:blipFill>
        <p:spPr bwMode="auto">
          <a:xfrm>
            <a:off x="0" y="1428750"/>
            <a:ext cx="9501188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Содержимое 3" descr="P4084210.JPG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>
          <a:xfrm>
            <a:off x="233363" y="1392238"/>
            <a:ext cx="8534400" cy="5465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EB9A49C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702550" y="63579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04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6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6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6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6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6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6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6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11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9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9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2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9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9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30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37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6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43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6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6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50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9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9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58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66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460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/>
          </p:cNvSpPr>
          <p:nvPr>
            <p:ph idx="1"/>
          </p:nvPr>
        </p:nvSpPr>
        <p:spPr>
          <a:xfrm>
            <a:off x="5572125" y="1214438"/>
            <a:ext cx="2857500" cy="42989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Сквозь года  расстояние,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Сквозь жизни обыкновение-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Слышу войны дыхание,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Слышу сердцебиение.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Зори встают ранние,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Росы падут вечерние-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Слышу войны дыхание,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Слышу сердцебиение.</a:t>
            </a:r>
          </a:p>
        </p:txBody>
      </p:sp>
      <p:pic>
        <p:nvPicPr>
          <p:cNvPr id="7" name="Picture 2" descr="F:\Проект Зуйченко\RegionBrief_pic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14282" y="285728"/>
            <a:ext cx="4357718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9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gionBrief_pic1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8413"/>
            <a:ext cx="7702550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RegionBrief_pic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41438"/>
            <a:ext cx="4643438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RegionBrief_pic2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412875"/>
            <a:ext cx="4500562" cy="602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03350" y="0"/>
            <a:ext cx="8281988" cy="1190625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sz="36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sz="36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Станица Ленинградская </a:t>
            </a:r>
            <a:r>
              <a:rPr lang="ru-RU" sz="36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</a:t>
            </a:r>
            <a:r>
              <a:rPr lang="ru-RU" sz="36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br>
              <a:rPr lang="ru-RU" sz="36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ru-RU" sz="36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моя любовь,  моя судьба</a:t>
            </a:r>
            <a:r>
              <a:rPr lang="ru-RU" sz="36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  <a:endParaRPr lang="ru-RU" sz="3600" b="1" i="1">
              <a:latin typeface="Times New Roman" panose="02020603050405020304" pitchFamily="18" charset="0"/>
            </a:endParaRPr>
          </a:p>
        </p:txBody>
      </p:sp>
      <p:pic>
        <p:nvPicPr>
          <p:cNvPr id="6" name="Рисунок 5" descr="RegionBrief_pic2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46288" y="1341438"/>
            <a:ext cx="7097712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SocialChar_pic1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51138" y="3141663"/>
            <a:ext cx="6392862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9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4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6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7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0" y="142875"/>
            <a:ext cx="8820150" cy="24209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Посвящается  70 -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летию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Победы в 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Великой  Отечественной  войне</a:t>
            </a:r>
          </a:p>
        </p:txBody>
      </p:sp>
      <p:pic>
        <p:nvPicPr>
          <p:cNvPr id="18434" name="Picture 3" descr="C:\Users\Юля\Desktop\Проект Зуйченко\1265875308_11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93513" y="1492239"/>
            <a:ext cx="6902910" cy="4792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887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07950" y="0"/>
            <a:ext cx="9178925" cy="14128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Памяти  защитников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станицы  Уманской- Ленинградской </a:t>
            </a:r>
          </a:p>
        </p:txBody>
      </p:sp>
      <p:pic>
        <p:nvPicPr>
          <p:cNvPr id="17410" name="Рисунок 4" descr="P4084215.JPG"/>
          <p:cNvPicPr>
            <a:picLocks noChangeAspect="1"/>
          </p:cNvPicPr>
          <p:nvPr/>
        </p:nvPicPr>
        <p:blipFill>
          <a:blip r:embed="rId3" cstate="email">
            <a:lum bright="10000"/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85720" y="1285860"/>
            <a:ext cx="3532187" cy="513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572000" y="4786322"/>
            <a:ext cx="2103708" cy="1649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858016" y="4714884"/>
            <a:ext cx="2071702" cy="1941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6" name="Прямоугольник 6"/>
          <p:cNvSpPr>
            <a:spLocks noChangeArrowheads="1"/>
          </p:cNvSpPr>
          <p:nvPr/>
        </p:nvSpPr>
        <p:spPr bwMode="auto">
          <a:xfrm>
            <a:off x="4500563" y="1500188"/>
            <a:ext cx="421481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 Ленинградского района ушли на фронт более 12 тысяч верных сынов нашей Родины. Из них погибло 7270 человек, пропало без вести 3928 человек, зверски замученных в период оккупации – 47 человек. За проявленное мужество и героизм в Великой Отечественной войне семерым жителям нашего района было присвоено звание Герой Советского Союза.</a:t>
            </a:r>
          </a:p>
        </p:txBody>
      </p:sp>
    </p:spTree>
  </p:cSld>
  <p:clrMapOvr>
    <a:masterClrMapping/>
  </p:clrMapOvr>
  <p:transition advTm="2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468313" y="260350"/>
            <a:ext cx="8461375" cy="138271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Казак навсегда останется в памяти  русского народа, и история казачества всегда будет его неотъемлемой частью</a:t>
            </a:r>
          </a:p>
        </p:txBody>
      </p:sp>
      <p:pic>
        <p:nvPicPr>
          <p:cNvPr id="2050" name="Picture 2" descr="G:\Фото\P40842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14348" y="2143116"/>
            <a:ext cx="5317000" cy="3941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F:\Проект Зуйченко\zado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473932">
            <a:off x="6064294" y="2702285"/>
            <a:ext cx="2127181" cy="2960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ransition advTm="11652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4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:\03.02.13 Памятники и цветы\Фото-00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85852" y="357166"/>
            <a:ext cx="2079178" cy="2656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80" name="Picture 4" descr="F:\Проект Зуйченко\17490_origina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6041" y="3000375"/>
            <a:ext cx="4166281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4857750" y="785813"/>
            <a:ext cx="4286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Кубань влекла казака плодородьем, </a:t>
            </a:r>
          </a:p>
          <a:p>
            <a:r>
              <a:rPr lang="ru-RU">
                <a:solidFill>
                  <a:srgbClr val="FFFF00"/>
                </a:solidFill>
              </a:rPr>
              <a:t>Безбрежьем, трав степных  игрой ,</a:t>
            </a:r>
          </a:p>
          <a:p>
            <a:r>
              <a:rPr lang="ru-RU">
                <a:solidFill>
                  <a:srgbClr val="FFFF00"/>
                </a:solidFill>
              </a:rPr>
              <a:t>И называл ее он Родиной, </a:t>
            </a:r>
          </a:p>
          <a:p>
            <a:r>
              <a:rPr lang="ru-RU">
                <a:solidFill>
                  <a:srgbClr val="FFFF00"/>
                </a:solidFill>
              </a:rPr>
              <a:t>И матерью своей родной .</a:t>
            </a:r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4857750" y="2071688"/>
            <a:ext cx="41052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Казак страдал по ней  в туретчине, </a:t>
            </a:r>
          </a:p>
          <a:p>
            <a:r>
              <a:rPr lang="ru-RU">
                <a:solidFill>
                  <a:srgbClr val="FFFF00"/>
                </a:solidFill>
              </a:rPr>
              <a:t>Страдал,  шагал по неметчине, </a:t>
            </a:r>
          </a:p>
          <a:p>
            <a:r>
              <a:rPr lang="ru-RU">
                <a:solidFill>
                  <a:srgbClr val="FFFF00"/>
                </a:solidFill>
              </a:rPr>
              <a:t>И плакал, в горькую траву </a:t>
            </a:r>
          </a:p>
          <a:p>
            <a:r>
              <a:rPr lang="ru-RU">
                <a:solidFill>
                  <a:srgbClr val="FFFF00"/>
                </a:solidFill>
              </a:rPr>
              <a:t>Роняя буйную главу .</a:t>
            </a:r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4857750" y="3357563"/>
            <a:ext cx="36004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И не просил награды- ордена, </a:t>
            </a:r>
          </a:p>
          <a:p>
            <a:r>
              <a:rPr lang="ru-RU">
                <a:solidFill>
                  <a:srgbClr val="FFFF00"/>
                </a:solidFill>
              </a:rPr>
              <a:t>Просил лишь, чтоб </a:t>
            </a:r>
          </a:p>
          <a:p>
            <a:r>
              <a:rPr lang="ru-RU">
                <a:solidFill>
                  <a:srgbClr val="FFFF00"/>
                </a:solidFill>
              </a:rPr>
              <a:t>                          в последний миг </a:t>
            </a:r>
          </a:p>
          <a:p>
            <a:r>
              <a:rPr lang="ru-RU">
                <a:solidFill>
                  <a:srgbClr val="FFFF00"/>
                </a:solidFill>
              </a:rPr>
              <a:t>Над ним светилось небо Родины, </a:t>
            </a:r>
          </a:p>
          <a:p>
            <a:r>
              <a:rPr lang="ru-RU">
                <a:solidFill>
                  <a:srgbClr val="FFFF00"/>
                </a:solidFill>
              </a:rPr>
              <a:t>Где слышен вольной птицы крик 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400" decel="100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4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 txBox="1">
            <a:spLocks/>
          </p:cNvSpPr>
          <p:nvPr/>
        </p:nvSpPr>
        <p:spPr bwMode="auto">
          <a:xfrm>
            <a:off x="285750" y="3286125"/>
            <a:ext cx="84740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обелиска»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Вновь стою я здесь,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 солнцем низким-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Этот час нужен мне, не ему!-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Здесь погибшему,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поле российском;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его , как себя, здесь пойму.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Постою, помолчу, отрешенный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 забот и людской суеты.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solidFill>
                <a:srgbClr val="FFFF00"/>
              </a:solidFill>
              <a:latin typeface="Arial Unicode MS" pitchFamily="34" charset="-128"/>
              <a:cs typeface="Times New Roman" pitchFamily="18" charset="0"/>
            </a:endParaRP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000">
              <a:solidFill>
                <a:srgbClr val="FFFF00"/>
              </a:solidFill>
              <a:latin typeface="Arial Unicode MS" pitchFamily="34" charset="-128"/>
            </a:endParaRP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000">
              <a:solidFill>
                <a:srgbClr val="FFFF00"/>
              </a:solidFill>
              <a:latin typeface="Arial Unicode MS" pitchFamily="34" charset="-128"/>
            </a:endParaRP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000">
              <a:solidFill>
                <a:srgbClr val="FFFF00"/>
              </a:solidFill>
              <a:latin typeface="Constantia" pitchFamily="18" charset="0"/>
            </a:endParaRPr>
          </a:p>
        </p:txBody>
      </p:sp>
      <p:pic>
        <p:nvPicPr>
          <p:cNvPr id="3" name="Рисунок 2" descr="P41043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8313" y="981075"/>
            <a:ext cx="2857500" cy="2214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5148263" y="4078288"/>
            <a:ext cx="3709987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уйду в нашу жизнь 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обновлено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Колотящимся сердцем в груди.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Если снова  гроза разразится,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Черным коршуном враг налетит,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Сможем мы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чистом поле российском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Встать скалой у него на пути?!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solidFill>
                  <a:srgbClr val="FFFF00"/>
                </a:solidFill>
                <a:latin typeface="Arial Unicode MS" pitchFamily="34" charset="-128"/>
                <a:cs typeface="Times New Roman" pitchFamily="18" charset="0"/>
              </a:rPr>
              <a:t>			</a:t>
            </a:r>
            <a:endParaRPr lang="ru-RU"/>
          </a:p>
        </p:txBody>
      </p:sp>
      <p:pic>
        <p:nvPicPr>
          <p:cNvPr id="5" name="Рисунок 4" descr="P407414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004630" y="773093"/>
            <a:ext cx="4883239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42938" y="142875"/>
            <a:ext cx="6357937" cy="519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Виктор Вихров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064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142844" y="2714620"/>
            <a:ext cx="4537075" cy="3500462"/>
          </a:xfrm>
          <a:effectLst>
            <a:softEdge rad="112500"/>
          </a:effectLst>
        </p:spPr>
      </p:pic>
      <p:sp>
        <p:nvSpPr>
          <p:cNvPr id="9219" name="Rectangle 3"/>
          <p:cNvSpPr>
            <a:spLocks noGrp="1"/>
          </p:cNvSpPr>
          <p:nvPr>
            <p:ph type="body" idx="4294967295"/>
          </p:nvPr>
        </p:nvSpPr>
        <p:spPr>
          <a:xfrm>
            <a:off x="642938" y="571500"/>
            <a:ext cx="4929187" cy="2357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Война! И стынет в сердце кровь.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Война. И в представлении снова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Руины городов и хуторов,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люди без еды и крова.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			</a:t>
            </a:r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Майя Лукашова</a:t>
            </a:r>
          </a:p>
        </p:txBody>
      </p:sp>
      <p:pic>
        <p:nvPicPr>
          <p:cNvPr id="7" name="Рисунок 6" descr="P4104341.JPG"/>
          <p:cNvPicPr>
            <a:picLocks noChangeAspect="1"/>
          </p:cNvPicPr>
          <p:nvPr/>
        </p:nvPicPr>
        <p:blipFill>
          <a:blip r:embed="rId4" cstate="email">
            <a:lum contrast="10000"/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143504" y="142852"/>
            <a:ext cx="2928957" cy="3304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Содержимое 3" descr="P4084222.JPG"/>
          <p:cNvPicPr>
            <a:picLocks noChangeAspect="1"/>
          </p:cNvPicPr>
          <p:nvPr/>
        </p:nvPicPr>
        <p:blipFill>
          <a:blip r:embed="rId5" cstate="email">
            <a:lum bright="10000" contrast="30000"/>
          </a:blip>
          <a:srcRect/>
          <a:stretch>
            <a:fillRect/>
          </a:stretch>
        </p:blipFill>
        <p:spPr bwMode="auto">
          <a:xfrm>
            <a:off x="6948488" y="3429000"/>
            <a:ext cx="2000250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684610">
            <a:off x="5111221" y="3798552"/>
            <a:ext cx="1515194" cy="1745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5143500" y="1000125"/>
            <a:ext cx="34607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Нынче холодно, ветрено, зоряно,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Занимается ранний рассвет.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на площади непокоренные-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Пареньки по семнадцати лет.</a:t>
            </a:r>
          </a:p>
          <a:p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просились они , не плакали,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Нет, врагам не увидеть их слез,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Только росы с берез заплакали.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Когда падали на помост.</a:t>
            </a:r>
          </a:p>
          <a:p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Зубы выбиты, руки скручены, 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Месяц выглянул, ветер стих…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поруганных, за замученных</a:t>
            </a: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Неживые поднимут живых.</a:t>
            </a:r>
          </a:p>
          <a:p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	М. Лукашова</a:t>
            </a:r>
          </a:p>
        </p:txBody>
      </p:sp>
      <p:pic>
        <p:nvPicPr>
          <p:cNvPr id="5" name="Picture 4" descr="P101006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60909" y="192095"/>
            <a:ext cx="3000396" cy="2080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P101069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57158" y="2285992"/>
            <a:ext cx="4385425" cy="4092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1903</TotalTime>
  <Words>2045</Words>
  <Application>Microsoft Office PowerPoint</Application>
  <PresentationFormat>Экран (4:3)</PresentationFormat>
  <Paragraphs>412</Paragraphs>
  <Slides>20</Slides>
  <Notes>19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Monotype Corsiva</vt:lpstr>
      <vt:lpstr>Times New Roman</vt:lpstr>
      <vt:lpstr>Wingdings 2</vt:lpstr>
      <vt:lpstr>Arial Unicode MS</vt:lpstr>
      <vt:lpstr>Constantia</vt:lpstr>
      <vt:lpstr>Тема Office</vt:lpstr>
      <vt:lpstr>Слайд 1</vt:lpstr>
      <vt:lpstr>Слайд 2</vt:lpstr>
      <vt:lpstr>Слайд 3</vt:lpstr>
      <vt:lpstr>Памяти  защитников  станицы  Уманской- Ленинградской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Как мало их осталось на земле. Не ходят ноги и тревожат раны, И ночью курят, чтобы в страшном сне, Вновь не стреляли в них на поле брани. Мне хочется их каждого обнять, Теплом душевным с ними поделиться…  Кононец Виктория У1Б </vt:lpstr>
      <vt:lpstr>Слайд 15</vt:lpstr>
      <vt:lpstr>Есть место в малой родине моей, Где Храм, за чистой синевой. Откуда счет моих ведется дней, Где сердцу все и дорого, и свято.</vt:lpstr>
      <vt:lpstr>Слайд 17</vt:lpstr>
      <vt:lpstr>Слайд 18</vt:lpstr>
      <vt:lpstr>«Станица Ленинградская –  моя любовь,  моя судьба»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чтецов</dc:title>
  <dc:creator>Юля</dc:creator>
  <cp:lastModifiedBy>Musick</cp:lastModifiedBy>
  <cp:revision>180</cp:revision>
  <dcterms:created xsi:type="dcterms:W3CDTF">2011-02-07T14:54:00Z</dcterms:created>
  <dcterms:modified xsi:type="dcterms:W3CDTF">2015-04-09T11:46:19Z</dcterms:modified>
</cp:coreProperties>
</file>